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2"/>
    <p:sldId id="279" r:id="rId3"/>
    <p:sldId id="285" r:id="rId4"/>
    <p:sldId id="284" r:id="rId5"/>
    <p:sldId id="270" r:id="rId6"/>
    <p:sldId id="287" r:id="rId7"/>
    <p:sldId id="272" r:id="rId8"/>
    <p:sldId id="286" r:id="rId9"/>
    <p:sldId id="288" r:id="rId10"/>
    <p:sldId id="273" r:id="rId11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pos="340">
          <p15:clr>
            <a:srgbClr val="A4A3A4"/>
          </p15:clr>
        </p15:guide>
        <p15:guide id="4" pos="5420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71" autoAdjust="0"/>
  </p:normalViewPr>
  <p:slideViewPr>
    <p:cSldViewPr snapToObjects="1" showGuides="1">
      <p:cViewPr varScale="1">
        <p:scale>
          <a:sx n="70" d="100"/>
          <a:sy n="70" d="100"/>
        </p:scale>
        <p:origin x="1410" y="72"/>
      </p:cViewPr>
      <p:guideLst>
        <p:guide orient="horz" pos="754"/>
        <p:guide orient="horz" pos="3838"/>
        <p:guide pos="340"/>
        <p:guide pos="5420"/>
        <p:guide pos="2880"/>
      </p:guideLst>
    </p:cSldViewPr>
  </p:slideViewPr>
  <p:outlineViewPr>
    <p:cViewPr>
      <p:scale>
        <a:sx n="33" d="100"/>
        <a:sy n="33" d="100"/>
      </p:scale>
      <p:origin x="0" y="-30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337A67-D4AF-4E30-926C-822BDCE8C6D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D8EE6DF-28E7-402C-BA05-E781F733F2A8}">
      <dgm:prSet phldrT="[Tekst]"/>
      <dgm:spPr/>
      <dgm:t>
        <a:bodyPr/>
        <a:lstStyle/>
        <a:p>
          <a:r>
            <a:rPr lang="nl-BE" dirty="0" err="1" smtClean="0"/>
            <a:t>income</a:t>
          </a:r>
          <a:endParaRPr lang="en-GB" dirty="0"/>
        </a:p>
      </dgm:t>
    </dgm:pt>
    <dgm:pt modelId="{3F488A41-81C8-4A2C-8927-7B3B703ABE64}" type="parTrans" cxnId="{69BEF718-A6AC-42D7-A9B1-563A097C8E94}">
      <dgm:prSet/>
      <dgm:spPr/>
      <dgm:t>
        <a:bodyPr/>
        <a:lstStyle/>
        <a:p>
          <a:endParaRPr lang="en-GB"/>
        </a:p>
      </dgm:t>
    </dgm:pt>
    <dgm:pt modelId="{7488C97D-6FF1-4D50-8B6C-9FE6894D0982}" type="sibTrans" cxnId="{69BEF718-A6AC-42D7-A9B1-563A097C8E94}">
      <dgm:prSet/>
      <dgm:spPr/>
      <dgm:t>
        <a:bodyPr/>
        <a:lstStyle/>
        <a:p>
          <a:endParaRPr lang="en-GB"/>
        </a:p>
      </dgm:t>
    </dgm:pt>
    <dgm:pt modelId="{664E54D3-E9B3-422B-8483-07FDD78B6E8E}">
      <dgm:prSet phldrT="[Tekst]"/>
      <dgm:spPr/>
      <dgm:t>
        <a:bodyPr/>
        <a:lstStyle/>
        <a:p>
          <a:r>
            <a:rPr lang="nl-BE" dirty="0" smtClean="0"/>
            <a:t>Max &amp; min </a:t>
          </a:r>
          <a:r>
            <a:rPr lang="nl-BE" dirty="0" err="1" smtClean="0"/>
            <a:t>income</a:t>
          </a:r>
          <a:endParaRPr lang="en-GB" dirty="0"/>
        </a:p>
      </dgm:t>
    </dgm:pt>
    <dgm:pt modelId="{A01C6B3B-E932-4426-9F7C-F85774D4DFBD}" type="parTrans" cxnId="{5074748D-B89D-4DA3-B54E-C8BFD07FE084}">
      <dgm:prSet/>
      <dgm:spPr/>
      <dgm:t>
        <a:bodyPr/>
        <a:lstStyle/>
        <a:p>
          <a:endParaRPr lang="en-GB"/>
        </a:p>
      </dgm:t>
    </dgm:pt>
    <dgm:pt modelId="{B1C3BFEF-745A-4242-9062-BFF6A13F4665}" type="sibTrans" cxnId="{5074748D-B89D-4DA3-B54E-C8BFD07FE084}">
      <dgm:prSet/>
      <dgm:spPr/>
      <dgm:t>
        <a:bodyPr/>
        <a:lstStyle/>
        <a:p>
          <a:endParaRPr lang="en-GB"/>
        </a:p>
      </dgm:t>
    </dgm:pt>
    <dgm:pt modelId="{AC167632-B23A-46CE-9ED9-8F4B1FEF5613}">
      <dgm:prSet phldrT="[Tekst]"/>
      <dgm:spPr/>
      <dgm:t>
        <a:bodyPr/>
        <a:lstStyle/>
        <a:p>
          <a:r>
            <a:rPr lang="nl-BE" dirty="0" smtClean="0"/>
            <a:t>Tax </a:t>
          </a:r>
          <a:r>
            <a:rPr lang="nl-BE" dirty="0" err="1" smtClean="0"/>
            <a:t>justice</a:t>
          </a:r>
          <a:endParaRPr lang="en-GB" dirty="0"/>
        </a:p>
      </dgm:t>
    </dgm:pt>
    <dgm:pt modelId="{7D9925D0-BBB8-40E2-97F9-3B9E13C98D64}" type="parTrans" cxnId="{C3B49BA2-B3CA-4888-B2C1-7D16624A5BE5}">
      <dgm:prSet/>
      <dgm:spPr/>
      <dgm:t>
        <a:bodyPr/>
        <a:lstStyle/>
        <a:p>
          <a:endParaRPr lang="en-GB"/>
        </a:p>
      </dgm:t>
    </dgm:pt>
    <dgm:pt modelId="{7B0450C4-8D34-4150-B512-302A2E1637C4}" type="sibTrans" cxnId="{C3B49BA2-B3CA-4888-B2C1-7D16624A5BE5}">
      <dgm:prSet/>
      <dgm:spPr/>
      <dgm:t>
        <a:bodyPr/>
        <a:lstStyle/>
        <a:p>
          <a:endParaRPr lang="en-GB"/>
        </a:p>
      </dgm:t>
    </dgm:pt>
    <dgm:pt modelId="{BCF3AA0E-B255-48AA-9DC1-A353AD7E34EC}">
      <dgm:prSet phldrT="[Tekst]"/>
      <dgm:spPr/>
      <dgm:t>
        <a:bodyPr/>
        <a:lstStyle/>
        <a:p>
          <a:r>
            <a:rPr lang="nl-BE" dirty="0" err="1" smtClean="0"/>
            <a:t>wealth</a:t>
          </a:r>
          <a:endParaRPr lang="en-GB" dirty="0"/>
        </a:p>
      </dgm:t>
    </dgm:pt>
    <dgm:pt modelId="{5635B395-B182-4E24-8CAF-7AFAABF035DB}" type="parTrans" cxnId="{96A3D6C6-B2BC-4B18-A5BF-81EC12F3AFE6}">
      <dgm:prSet/>
      <dgm:spPr/>
      <dgm:t>
        <a:bodyPr/>
        <a:lstStyle/>
        <a:p>
          <a:endParaRPr lang="en-GB"/>
        </a:p>
      </dgm:t>
    </dgm:pt>
    <dgm:pt modelId="{335367FA-DE95-43B5-BF18-D56C252A4136}" type="sibTrans" cxnId="{96A3D6C6-B2BC-4B18-A5BF-81EC12F3AFE6}">
      <dgm:prSet/>
      <dgm:spPr/>
      <dgm:t>
        <a:bodyPr/>
        <a:lstStyle/>
        <a:p>
          <a:endParaRPr lang="en-GB"/>
        </a:p>
      </dgm:t>
    </dgm:pt>
    <dgm:pt modelId="{13C00667-EA1F-4BF2-AA8A-A5D37093D297}">
      <dgm:prSet phldrT="[Tekst]"/>
      <dgm:spPr/>
      <dgm:t>
        <a:bodyPr/>
        <a:lstStyle/>
        <a:p>
          <a:r>
            <a:rPr lang="nl-BE" dirty="0" smtClean="0"/>
            <a:t>Land</a:t>
          </a:r>
          <a:endParaRPr lang="en-GB" dirty="0"/>
        </a:p>
      </dgm:t>
    </dgm:pt>
    <dgm:pt modelId="{B2E15109-7159-4EB2-9093-31AF14C7A68C}" type="parTrans" cxnId="{06D883A5-7720-4096-9539-D657998FEC72}">
      <dgm:prSet/>
      <dgm:spPr/>
      <dgm:t>
        <a:bodyPr/>
        <a:lstStyle/>
        <a:p>
          <a:endParaRPr lang="en-GB"/>
        </a:p>
      </dgm:t>
    </dgm:pt>
    <dgm:pt modelId="{FDDD62AC-2821-48BC-A9F1-1031C97B4D9F}" type="sibTrans" cxnId="{06D883A5-7720-4096-9539-D657998FEC72}">
      <dgm:prSet/>
      <dgm:spPr/>
      <dgm:t>
        <a:bodyPr/>
        <a:lstStyle/>
        <a:p>
          <a:endParaRPr lang="en-GB"/>
        </a:p>
      </dgm:t>
    </dgm:pt>
    <dgm:pt modelId="{77D71C7F-548D-43D5-BEA5-911F44DD169C}">
      <dgm:prSet phldrT="[Tekst]"/>
      <dgm:spPr/>
      <dgm:t>
        <a:bodyPr/>
        <a:lstStyle/>
        <a:p>
          <a:r>
            <a:rPr lang="nl-BE" dirty="0" smtClean="0"/>
            <a:t>Money</a:t>
          </a:r>
          <a:endParaRPr lang="en-GB" dirty="0"/>
        </a:p>
      </dgm:t>
    </dgm:pt>
    <dgm:pt modelId="{B4AB0C02-7F33-4F4C-ACE5-04AA75B2801C}" type="parTrans" cxnId="{F9BE1396-4EE3-48FC-A612-745557D27512}">
      <dgm:prSet/>
      <dgm:spPr/>
      <dgm:t>
        <a:bodyPr/>
        <a:lstStyle/>
        <a:p>
          <a:endParaRPr lang="en-GB"/>
        </a:p>
      </dgm:t>
    </dgm:pt>
    <dgm:pt modelId="{6F20B8FB-2E2F-4121-894C-B6E0885462F2}" type="sibTrans" cxnId="{F9BE1396-4EE3-48FC-A612-745557D27512}">
      <dgm:prSet/>
      <dgm:spPr/>
      <dgm:t>
        <a:bodyPr/>
        <a:lstStyle/>
        <a:p>
          <a:endParaRPr lang="en-GB"/>
        </a:p>
      </dgm:t>
    </dgm:pt>
    <dgm:pt modelId="{C654CAAB-469C-47F3-893A-128D417E0ECA}">
      <dgm:prSet phldrT="[Tekst]"/>
      <dgm:spPr/>
      <dgm:t>
        <a:bodyPr/>
        <a:lstStyle/>
        <a:p>
          <a:r>
            <a:rPr lang="nl-BE" dirty="0" smtClean="0"/>
            <a:t>Basic </a:t>
          </a:r>
          <a:r>
            <a:rPr lang="nl-BE" dirty="0" err="1" smtClean="0"/>
            <a:t>income</a:t>
          </a:r>
          <a:endParaRPr lang="en-GB" dirty="0"/>
        </a:p>
      </dgm:t>
    </dgm:pt>
    <dgm:pt modelId="{ED2AD5DA-104D-46E1-9AFE-B3947D33183D}" type="parTrans" cxnId="{60F56D76-0207-4D68-83A5-2E763A972643}">
      <dgm:prSet/>
      <dgm:spPr/>
      <dgm:t>
        <a:bodyPr/>
        <a:lstStyle/>
        <a:p>
          <a:endParaRPr lang="en-GB"/>
        </a:p>
      </dgm:t>
    </dgm:pt>
    <dgm:pt modelId="{7C8D341D-1598-4BF9-97A1-047D833917C7}" type="sibTrans" cxnId="{60F56D76-0207-4D68-83A5-2E763A972643}">
      <dgm:prSet/>
      <dgm:spPr/>
      <dgm:t>
        <a:bodyPr/>
        <a:lstStyle/>
        <a:p>
          <a:endParaRPr lang="en-GB"/>
        </a:p>
      </dgm:t>
    </dgm:pt>
    <dgm:pt modelId="{98E1EAE9-3CB6-4D36-9EE0-DDB34D38F4D0}">
      <dgm:prSet phldrT="[Tekst]"/>
      <dgm:spPr/>
      <dgm:t>
        <a:bodyPr/>
        <a:lstStyle/>
        <a:p>
          <a:r>
            <a:rPr lang="nl-BE" dirty="0" smtClean="0"/>
            <a:t>Labour</a:t>
          </a:r>
          <a:endParaRPr lang="en-GB" dirty="0"/>
        </a:p>
      </dgm:t>
    </dgm:pt>
    <dgm:pt modelId="{58C3B1E6-DA09-4DE2-BDA8-88B9F9A92D03}" type="parTrans" cxnId="{256C812B-AE21-4179-AB62-0160B8C6B897}">
      <dgm:prSet/>
      <dgm:spPr/>
      <dgm:t>
        <a:bodyPr/>
        <a:lstStyle/>
        <a:p>
          <a:endParaRPr lang="en-GB"/>
        </a:p>
      </dgm:t>
    </dgm:pt>
    <dgm:pt modelId="{E7A7985E-CF94-4F0D-94AF-0CB694BAF133}" type="sibTrans" cxnId="{256C812B-AE21-4179-AB62-0160B8C6B897}">
      <dgm:prSet/>
      <dgm:spPr/>
      <dgm:t>
        <a:bodyPr/>
        <a:lstStyle/>
        <a:p>
          <a:endParaRPr lang="en-GB"/>
        </a:p>
      </dgm:t>
    </dgm:pt>
    <dgm:pt modelId="{B424AEC7-BB82-426C-8A37-5D9CBB1A2A91}">
      <dgm:prSet phldrT="[Tekst]"/>
      <dgm:spPr/>
      <dgm:t>
        <a:bodyPr/>
        <a:lstStyle/>
        <a:p>
          <a:r>
            <a:rPr lang="nl-BE" dirty="0" smtClean="0"/>
            <a:t>Digital </a:t>
          </a:r>
          <a:r>
            <a:rPr lang="nl-BE" dirty="0" err="1" smtClean="0"/>
            <a:t>technology</a:t>
          </a:r>
          <a:endParaRPr lang="en-GB" dirty="0"/>
        </a:p>
      </dgm:t>
    </dgm:pt>
    <dgm:pt modelId="{530AE8D0-DAF2-4198-8268-66A4C7E3ABE9}" type="parTrans" cxnId="{4BC6E0B2-5885-4A5E-B15B-563AB6A35DCD}">
      <dgm:prSet/>
      <dgm:spPr/>
      <dgm:t>
        <a:bodyPr/>
        <a:lstStyle/>
        <a:p>
          <a:endParaRPr lang="en-GB"/>
        </a:p>
      </dgm:t>
    </dgm:pt>
    <dgm:pt modelId="{0DF4E404-9829-4FEA-A361-2150CE3FAC8A}" type="sibTrans" cxnId="{4BC6E0B2-5885-4A5E-B15B-563AB6A35DCD}">
      <dgm:prSet/>
      <dgm:spPr/>
      <dgm:t>
        <a:bodyPr/>
        <a:lstStyle/>
        <a:p>
          <a:endParaRPr lang="en-GB"/>
        </a:p>
      </dgm:t>
    </dgm:pt>
    <dgm:pt modelId="{70ED8E0D-4762-408C-9219-8778A7FA47C3}" type="pres">
      <dgm:prSet presAssocID="{C2337A67-D4AF-4E30-926C-822BDCE8C6D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5D44C3EC-3AAC-438A-BD08-A71F8396BE2E}" type="pres">
      <dgm:prSet presAssocID="{BD8EE6DF-28E7-402C-BA05-E781F733F2A8}" presName="linNode" presStyleCnt="0"/>
      <dgm:spPr/>
    </dgm:pt>
    <dgm:pt modelId="{B577E9A7-8EEF-42B3-8AC5-DBB8D9635B8A}" type="pres">
      <dgm:prSet presAssocID="{BD8EE6DF-28E7-402C-BA05-E781F733F2A8}" presName="parentShp" presStyleLbl="node1" presStyleIdx="0" presStyleCnt="2" custLinFactNeighborX="149" custLinFactNeighborY="-2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5004DAF-EB08-4C85-9C1C-2DE3A4324EA1}" type="pres">
      <dgm:prSet presAssocID="{BD8EE6DF-28E7-402C-BA05-E781F733F2A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31D15-9E6E-4F27-9860-0553A8AF1F5A}" type="pres">
      <dgm:prSet presAssocID="{7488C97D-6FF1-4D50-8B6C-9FE6894D0982}" presName="spacing" presStyleCnt="0"/>
      <dgm:spPr/>
    </dgm:pt>
    <dgm:pt modelId="{99EA1A17-423B-41E9-B922-E290C86A6F9E}" type="pres">
      <dgm:prSet presAssocID="{BCF3AA0E-B255-48AA-9DC1-A353AD7E34EC}" presName="linNode" presStyleCnt="0"/>
      <dgm:spPr/>
    </dgm:pt>
    <dgm:pt modelId="{1F35A291-7666-4958-9CE7-395A82E0331A}" type="pres">
      <dgm:prSet presAssocID="{BCF3AA0E-B255-48AA-9DC1-A353AD7E34E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78198FD-A636-429E-9801-68D1F3E2E3F1}" type="pres">
      <dgm:prSet presAssocID="{BCF3AA0E-B255-48AA-9DC1-A353AD7E34E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56C812B-AE21-4179-AB62-0160B8C6B897}" srcId="{BCF3AA0E-B255-48AA-9DC1-A353AD7E34EC}" destId="{98E1EAE9-3CB6-4D36-9EE0-DDB34D38F4D0}" srcOrd="2" destOrd="0" parTransId="{58C3B1E6-DA09-4DE2-BDA8-88B9F9A92D03}" sibTransId="{E7A7985E-CF94-4F0D-94AF-0CB694BAF133}"/>
    <dgm:cxn modelId="{F9BE1396-4EE3-48FC-A612-745557D27512}" srcId="{BCF3AA0E-B255-48AA-9DC1-A353AD7E34EC}" destId="{77D71C7F-548D-43D5-BEA5-911F44DD169C}" srcOrd="1" destOrd="0" parTransId="{B4AB0C02-7F33-4F4C-ACE5-04AA75B2801C}" sibTransId="{6F20B8FB-2E2F-4121-894C-B6E0885462F2}"/>
    <dgm:cxn modelId="{C0134453-E1F7-456D-831C-2647DBB16ECD}" type="presOf" srcId="{98E1EAE9-3CB6-4D36-9EE0-DDB34D38F4D0}" destId="{178198FD-A636-429E-9801-68D1F3E2E3F1}" srcOrd="0" destOrd="2" presId="urn:microsoft.com/office/officeart/2005/8/layout/vList6"/>
    <dgm:cxn modelId="{1E753B39-FAF0-4514-9696-E38FD7C517A7}" type="presOf" srcId="{77D71C7F-548D-43D5-BEA5-911F44DD169C}" destId="{178198FD-A636-429E-9801-68D1F3E2E3F1}" srcOrd="0" destOrd="1" presId="urn:microsoft.com/office/officeart/2005/8/layout/vList6"/>
    <dgm:cxn modelId="{13D61CE4-0B20-400E-81B7-9242D4CCBE95}" type="presOf" srcId="{BCF3AA0E-B255-48AA-9DC1-A353AD7E34EC}" destId="{1F35A291-7666-4958-9CE7-395A82E0331A}" srcOrd="0" destOrd="0" presId="urn:microsoft.com/office/officeart/2005/8/layout/vList6"/>
    <dgm:cxn modelId="{96A3D6C6-B2BC-4B18-A5BF-81EC12F3AFE6}" srcId="{C2337A67-D4AF-4E30-926C-822BDCE8C6D4}" destId="{BCF3AA0E-B255-48AA-9DC1-A353AD7E34EC}" srcOrd="1" destOrd="0" parTransId="{5635B395-B182-4E24-8CAF-7AFAABF035DB}" sibTransId="{335367FA-DE95-43B5-BF18-D56C252A4136}"/>
    <dgm:cxn modelId="{4A5485E8-9AEC-471D-A36D-3F4BE69CF2A8}" type="presOf" srcId="{C654CAAB-469C-47F3-893A-128D417E0ECA}" destId="{85004DAF-EB08-4C85-9C1C-2DE3A4324EA1}" srcOrd="0" destOrd="2" presId="urn:microsoft.com/office/officeart/2005/8/layout/vList6"/>
    <dgm:cxn modelId="{4BC6E0B2-5885-4A5E-B15B-563AB6A35DCD}" srcId="{BCF3AA0E-B255-48AA-9DC1-A353AD7E34EC}" destId="{B424AEC7-BB82-426C-8A37-5D9CBB1A2A91}" srcOrd="3" destOrd="0" parTransId="{530AE8D0-DAF2-4198-8268-66A4C7E3ABE9}" sibTransId="{0DF4E404-9829-4FEA-A361-2150CE3FAC8A}"/>
    <dgm:cxn modelId="{11444E88-0D85-4355-9592-EB2221F429D0}" type="presOf" srcId="{664E54D3-E9B3-422B-8483-07FDD78B6E8E}" destId="{85004DAF-EB08-4C85-9C1C-2DE3A4324EA1}" srcOrd="0" destOrd="0" presId="urn:microsoft.com/office/officeart/2005/8/layout/vList6"/>
    <dgm:cxn modelId="{84FF474A-C3E2-44C2-AFFE-DDCB728607F3}" type="presOf" srcId="{BD8EE6DF-28E7-402C-BA05-E781F733F2A8}" destId="{B577E9A7-8EEF-42B3-8AC5-DBB8D9635B8A}" srcOrd="0" destOrd="0" presId="urn:microsoft.com/office/officeart/2005/8/layout/vList6"/>
    <dgm:cxn modelId="{06D883A5-7720-4096-9539-D657998FEC72}" srcId="{BCF3AA0E-B255-48AA-9DC1-A353AD7E34EC}" destId="{13C00667-EA1F-4BF2-AA8A-A5D37093D297}" srcOrd="0" destOrd="0" parTransId="{B2E15109-7159-4EB2-9093-31AF14C7A68C}" sibTransId="{FDDD62AC-2821-48BC-A9F1-1031C97B4D9F}"/>
    <dgm:cxn modelId="{912BC3E5-1159-4CF9-84C1-4EAE49359B68}" type="presOf" srcId="{13C00667-EA1F-4BF2-AA8A-A5D37093D297}" destId="{178198FD-A636-429E-9801-68D1F3E2E3F1}" srcOrd="0" destOrd="0" presId="urn:microsoft.com/office/officeart/2005/8/layout/vList6"/>
    <dgm:cxn modelId="{B2BA0AEA-2BDD-464E-9A5A-625C5C4E01D4}" type="presOf" srcId="{AC167632-B23A-46CE-9ED9-8F4B1FEF5613}" destId="{85004DAF-EB08-4C85-9C1C-2DE3A4324EA1}" srcOrd="0" destOrd="1" presId="urn:microsoft.com/office/officeart/2005/8/layout/vList6"/>
    <dgm:cxn modelId="{69BEF718-A6AC-42D7-A9B1-563A097C8E94}" srcId="{C2337A67-D4AF-4E30-926C-822BDCE8C6D4}" destId="{BD8EE6DF-28E7-402C-BA05-E781F733F2A8}" srcOrd="0" destOrd="0" parTransId="{3F488A41-81C8-4A2C-8927-7B3B703ABE64}" sibTransId="{7488C97D-6FF1-4D50-8B6C-9FE6894D0982}"/>
    <dgm:cxn modelId="{C3B49BA2-B3CA-4888-B2C1-7D16624A5BE5}" srcId="{BD8EE6DF-28E7-402C-BA05-E781F733F2A8}" destId="{AC167632-B23A-46CE-9ED9-8F4B1FEF5613}" srcOrd="1" destOrd="0" parTransId="{7D9925D0-BBB8-40E2-97F9-3B9E13C98D64}" sibTransId="{7B0450C4-8D34-4150-B512-302A2E1637C4}"/>
    <dgm:cxn modelId="{60F56D76-0207-4D68-83A5-2E763A972643}" srcId="{BD8EE6DF-28E7-402C-BA05-E781F733F2A8}" destId="{C654CAAB-469C-47F3-893A-128D417E0ECA}" srcOrd="2" destOrd="0" parTransId="{ED2AD5DA-104D-46E1-9AFE-B3947D33183D}" sibTransId="{7C8D341D-1598-4BF9-97A1-047D833917C7}"/>
    <dgm:cxn modelId="{69297259-4895-45BE-BE93-14A3163981B9}" type="presOf" srcId="{B424AEC7-BB82-426C-8A37-5D9CBB1A2A91}" destId="{178198FD-A636-429E-9801-68D1F3E2E3F1}" srcOrd="0" destOrd="3" presId="urn:microsoft.com/office/officeart/2005/8/layout/vList6"/>
    <dgm:cxn modelId="{5074748D-B89D-4DA3-B54E-C8BFD07FE084}" srcId="{BD8EE6DF-28E7-402C-BA05-E781F733F2A8}" destId="{664E54D3-E9B3-422B-8483-07FDD78B6E8E}" srcOrd="0" destOrd="0" parTransId="{A01C6B3B-E932-4426-9F7C-F85774D4DFBD}" sibTransId="{B1C3BFEF-745A-4242-9062-BFF6A13F4665}"/>
    <dgm:cxn modelId="{99F9DF5E-BFB0-4B58-9126-917FBAB2DC27}" type="presOf" srcId="{C2337A67-D4AF-4E30-926C-822BDCE8C6D4}" destId="{70ED8E0D-4762-408C-9219-8778A7FA47C3}" srcOrd="0" destOrd="0" presId="urn:microsoft.com/office/officeart/2005/8/layout/vList6"/>
    <dgm:cxn modelId="{BB6722A6-1DEF-4645-BCD8-C994B5FDE23E}" type="presParOf" srcId="{70ED8E0D-4762-408C-9219-8778A7FA47C3}" destId="{5D44C3EC-3AAC-438A-BD08-A71F8396BE2E}" srcOrd="0" destOrd="0" presId="urn:microsoft.com/office/officeart/2005/8/layout/vList6"/>
    <dgm:cxn modelId="{515C4FD0-A8C1-49D5-9DCC-A9BFA8B33298}" type="presParOf" srcId="{5D44C3EC-3AAC-438A-BD08-A71F8396BE2E}" destId="{B577E9A7-8EEF-42B3-8AC5-DBB8D9635B8A}" srcOrd="0" destOrd="0" presId="urn:microsoft.com/office/officeart/2005/8/layout/vList6"/>
    <dgm:cxn modelId="{A16FD0F4-8FC7-4749-8C79-6BC7D0D3F4C9}" type="presParOf" srcId="{5D44C3EC-3AAC-438A-BD08-A71F8396BE2E}" destId="{85004DAF-EB08-4C85-9C1C-2DE3A4324EA1}" srcOrd="1" destOrd="0" presId="urn:microsoft.com/office/officeart/2005/8/layout/vList6"/>
    <dgm:cxn modelId="{62B428BB-50FA-4E1D-BF02-3AE7E6525F55}" type="presParOf" srcId="{70ED8E0D-4762-408C-9219-8778A7FA47C3}" destId="{CAA31D15-9E6E-4F27-9860-0553A8AF1F5A}" srcOrd="1" destOrd="0" presId="urn:microsoft.com/office/officeart/2005/8/layout/vList6"/>
    <dgm:cxn modelId="{2F1E93BF-1BFF-4E12-AD1A-6A4AEC1C2F35}" type="presParOf" srcId="{70ED8E0D-4762-408C-9219-8778A7FA47C3}" destId="{99EA1A17-423B-41E9-B922-E290C86A6F9E}" srcOrd="2" destOrd="0" presId="urn:microsoft.com/office/officeart/2005/8/layout/vList6"/>
    <dgm:cxn modelId="{D7192465-BDE6-4520-9779-9F1AAD5E6903}" type="presParOf" srcId="{99EA1A17-423B-41E9-B922-E290C86A6F9E}" destId="{1F35A291-7666-4958-9CE7-395A82E0331A}" srcOrd="0" destOrd="0" presId="urn:microsoft.com/office/officeart/2005/8/layout/vList6"/>
    <dgm:cxn modelId="{FEC660B9-339E-441C-816C-459BEB7DC967}" type="presParOf" srcId="{99EA1A17-423B-41E9-B922-E290C86A6F9E}" destId="{178198FD-A636-429E-9801-68D1F3E2E3F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51E6DA-3453-4A71-8582-BB03283035D6}" type="doc">
      <dgm:prSet loTypeId="urn:microsoft.com/office/officeart/2005/8/layout/matrix1" loCatId="matrix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FB42A4D-33EE-42D1-9E72-DF040EC83458}">
      <dgm:prSet phldrT="[Tekst]"/>
      <dgm:spPr/>
      <dgm:t>
        <a:bodyPr/>
        <a:lstStyle/>
        <a:p>
          <a:r>
            <a:rPr lang="nl-NL" b="1" dirty="0" err="1" smtClean="0">
              <a:solidFill>
                <a:schemeClr val="accent1"/>
              </a:solidFill>
            </a:rPr>
            <a:t>Distributive</a:t>
          </a:r>
          <a:r>
            <a:rPr lang="nl-NL" b="1" dirty="0" smtClean="0">
              <a:solidFill>
                <a:schemeClr val="accent1"/>
              </a:solidFill>
            </a:rPr>
            <a:t> </a:t>
          </a:r>
          <a:r>
            <a:rPr lang="nl-NL" b="1" dirty="0" err="1" smtClean="0">
              <a:solidFill>
                <a:schemeClr val="accent1"/>
              </a:solidFill>
            </a:rPr>
            <a:t>equality</a:t>
          </a:r>
          <a:endParaRPr lang="nl-NL" b="1" dirty="0">
            <a:solidFill>
              <a:schemeClr val="accent1"/>
            </a:solidFill>
          </a:endParaRPr>
        </a:p>
      </dgm:t>
    </dgm:pt>
    <dgm:pt modelId="{8C3B4386-0CFE-42AA-BF5A-9B5823F1F574}" type="parTrans" cxnId="{329F8B00-6EFE-4277-94A3-F4D5AEF32BD6}">
      <dgm:prSet/>
      <dgm:spPr/>
      <dgm:t>
        <a:bodyPr/>
        <a:lstStyle/>
        <a:p>
          <a:endParaRPr lang="nl-NL"/>
        </a:p>
      </dgm:t>
    </dgm:pt>
    <dgm:pt modelId="{289A485E-AFA4-460A-AF65-61036D9EBA00}" type="sibTrans" cxnId="{329F8B00-6EFE-4277-94A3-F4D5AEF32BD6}">
      <dgm:prSet/>
      <dgm:spPr/>
      <dgm:t>
        <a:bodyPr/>
        <a:lstStyle/>
        <a:p>
          <a:endParaRPr lang="nl-NL"/>
        </a:p>
      </dgm:t>
    </dgm:pt>
    <dgm:pt modelId="{1BB13718-742E-42FC-8CF0-8C537BDC4ED4}">
      <dgm:prSet phldrT="[Tekst]"/>
      <dgm:spPr/>
      <dgm:t>
        <a:bodyPr/>
        <a:lstStyle/>
        <a:p>
          <a:r>
            <a:rPr lang="nl-NL" dirty="0" err="1" smtClean="0"/>
            <a:t>Progressive</a:t>
          </a:r>
          <a:r>
            <a:rPr lang="nl-NL" dirty="0" smtClean="0"/>
            <a:t> </a:t>
          </a:r>
          <a:r>
            <a:rPr lang="nl-NL" dirty="0" err="1" smtClean="0"/>
            <a:t>realisation</a:t>
          </a:r>
          <a:endParaRPr lang="nl-NL" dirty="0"/>
        </a:p>
      </dgm:t>
    </dgm:pt>
    <dgm:pt modelId="{F35788C3-DD82-4A1A-8358-0C04EE9E1282}" type="parTrans" cxnId="{514F6101-C8C4-4C4D-9C42-2F9631DED639}">
      <dgm:prSet/>
      <dgm:spPr/>
      <dgm:t>
        <a:bodyPr/>
        <a:lstStyle/>
        <a:p>
          <a:endParaRPr lang="nl-NL"/>
        </a:p>
      </dgm:t>
    </dgm:pt>
    <dgm:pt modelId="{386E40BD-54AE-4B0D-A182-1538D6380284}" type="sibTrans" cxnId="{514F6101-C8C4-4C4D-9C42-2F9631DED639}">
      <dgm:prSet/>
      <dgm:spPr/>
      <dgm:t>
        <a:bodyPr/>
        <a:lstStyle/>
        <a:p>
          <a:endParaRPr lang="nl-NL"/>
        </a:p>
      </dgm:t>
    </dgm:pt>
    <dgm:pt modelId="{FAE69E9B-C39A-419A-A347-B6E473EDAB4B}">
      <dgm:prSet phldrT="[Tekst]"/>
      <dgm:spPr/>
      <dgm:t>
        <a:bodyPr/>
        <a:lstStyle/>
        <a:p>
          <a:r>
            <a:rPr lang="nl-NL" dirty="0" err="1" smtClean="0"/>
            <a:t>Typology</a:t>
          </a:r>
          <a:r>
            <a:rPr lang="nl-NL" dirty="0" smtClean="0"/>
            <a:t> of </a:t>
          </a:r>
          <a:r>
            <a:rPr lang="nl-NL" dirty="0" err="1" smtClean="0"/>
            <a:t>obligations</a:t>
          </a:r>
          <a:endParaRPr lang="nl-NL" dirty="0"/>
        </a:p>
      </dgm:t>
    </dgm:pt>
    <dgm:pt modelId="{86CCDA0B-1998-4FD6-A34A-F6A21FDC854F}" type="parTrans" cxnId="{509487E5-8F3A-4E9E-9E10-3F36EAD75C2F}">
      <dgm:prSet/>
      <dgm:spPr/>
      <dgm:t>
        <a:bodyPr/>
        <a:lstStyle/>
        <a:p>
          <a:endParaRPr lang="nl-NL"/>
        </a:p>
      </dgm:t>
    </dgm:pt>
    <dgm:pt modelId="{772E7E11-14C2-4285-8ED8-0A851881676D}" type="sibTrans" cxnId="{509487E5-8F3A-4E9E-9E10-3F36EAD75C2F}">
      <dgm:prSet/>
      <dgm:spPr/>
      <dgm:t>
        <a:bodyPr/>
        <a:lstStyle/>
        <a:p>
          <a:endParaRPr lang="nl-NL"/>
        </a:p>
      </dgm:t>
    </dgm:pt>
    <dgm:pt modelId="{06EEDCDE-BDFD-436B-923D-A858D7A0F853}">
      <dgm:prSet phldrT="[Tekst]"/>
      <dgm:spPr/>
      <dgm:t>
        <a:bodyPr/>
        <a:lstStyle/>
        <a:p>
          <a:r>
            <a:rPr lang="nl-NL" dirty="0" err="1" smtClean="0"/>
            <a:t>Retrogressive</a:t>
          </a:r>
          <a:r>
            <a:rPr lang="nl-NL" dirty="0" smtClean="0"/>
            <a:t> </a:t>
          </a:r>
          <a:r>
            <a:rPr lang="nl-NL" dirty="0" err="1" smtClean="0"/>
            <a:t>measures</a:t>
          </a:r>
          <a:endParaRPr lang="nl-NL" dirty="0"/>
        </a:p>
      </dgm:t>
    </dgm:pt>
    <dgm:pt modelId="{D1893377-4EC8-4086-BA6D-704F67753E61}" type="parTrans" cxnId="{E501027E-2AC6-4879-991A-7A08BA25BFD1}">
      <dgm:prSet/>
      <dgm:spPr/>
      <dgm:t>
        <a:bodyPr/>
        <a:lstStyle/>
        <a:p>
          <a:endParaRPr lang="nl-NL"/>
        </a:p>
      </dgm:t>
    </dgm:pt>
    <dgm:pt modelId="{134F999B-D2A7-4936-A0E8-347F56177B4B}" type="sibTrans" cxnId="{E501027E-2AC6-4879-991A-7A08BA25BFD1}">
      <dgm:prSet/>
      <dgm:spPr/>
      <dgm:t>
        <a:bodyPr/>
        <a:lstStyle/>
        <a:p>
          <a:endParaRPr lang="nl-NL"/>
        </a:p>
      </dgm:t>
    </dgm:pt>
    <dgm:pt modelId="{E2C85089-5CA0-457C-BBBA-4E29B8FE9A76}">
      <dgm:prSet phldrT="[Tekst]"/>
      <dgm:spPr/>
      <dgm:t>
        <a:bodyPr/>
        <a:lstStyle/>
        <a:p>
          <a:r>
            <a:rPr lang="nl-NL" smtClean="0"/>
            <a:t>Core </a:t>
          </a:r>
          <a:r>
            <a:rPr lang="nl-NL" dirty="0" err="1" smtClean="0"/>
            <a:t>obligations</a:t>
          </a:r>
          <a:endParaRPr lang="nl-NL" dirty="0"/>
        </a:p>
      </dgm:t>
    </dgm:pt>
    <dgm:pt modelId="{0F65A678-6D50-48F5-AA69-737A89C0F4D5}" type="parTrans" cxnId="{99141A8D-1744-486C-A7E7-D6BEB56D77D7}">
      <dgm:prSet/>
      <dgm:spPr/>
      <dgm:t>
        <a:bodyPr/>
        <a:lstStyle/>
        <a:p>
          <a:endParaRPr lang="nl-NL"/>
        </a:p>
      </dgm:t>
    </dgm:pt>
    <dgm:pt modelId="{AFE2B5C0-7D43-4DFE-8B89-7667B1223325}" type="sibTrans" cxnId="{99141A8D-1744-486C-A7E7-D6BEB56D77D7}">
      <dgm:prSet/>
      <dgm:spPr/>
      <dgm:t>
        <a:bodyPr/>
        <a:lstStyle/>
        <a:p>
          <a:endParaRPr lang="nl-NL"/>
        </a:p>
      </dgm:t>
    </dgm:pt>
    <dgm:pt modelId="{6602213C-E3BA-4523-9ECB-39D90E0922EB}" type="pres">
      <dgm:prSet presAssocID="{E151E6DA-3453-4A71-8582-BB03283035D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A0C56F-2AB0-4951-B726-95196F18428E}" type="pres">
      <dgm:prSet presAssocID="{E151E6DA-3453-4A71-8582-BB03283035D6}" presName="matrix" presStyleCnt="0"/>
      <dgm:spPr/>
    </dgm:pt>
    <dgm:pt modelId="{62987D0D-7E01-4F7E-9363-2706E00463E9}" type="pres">
      <dgm:prSet presAssocID="{E151E6DA-3453-4A71-8582-BB03283035D6}" presName="tile1" presStyleLbl="node1" presStyleIdx="0" presStyleCnt="4" custScaleY="94127"/>
      <dgm:spPr/>
      <dgm:t>
        <a:bodyPr/>
        <a:lstStyle/>
        <a:p>
          <a:endParaRPr lang="nl-NL"/>
        </a:p>
      </dgm:t>
    </dgm:pt>
    <dgm:pt modelId="{31BF3B0B-9310-4759-AAB8-79B701AA18B8}" type="pres">
      <dgm:prSet presAssocID="{E151E6DA-3453-4A71-8582-BB03283035D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B1C7B3F-5DAA-4BF8-921D-BB94609AEEE6}" type="pres">
      <dgm:prSet presAssocID="{E151E6DA-3453-4A71-8582-BB03283035D6}" presName="tile2" presStyleLbl="node1" presStyleIdx="1" presStyleCnt="4"/>
      <dgm:spPr/>
      <dgm:t>
        <a:bodyPr/>
        <a:lstStyle/>
        <a:p>
          <a:endParaRPr lang="en-US"/>
        </a:p>
      </dgm:t>
    </dgm:pt>
    <dgm:pt modelId="{B1CB0039-3300-4E94-9F89-AB867A5EE608}" type="pres">
      <dgm:prSet presAssocID="{E151E6DA-3453-4A71-8582-BB03283035D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B274A3-B11D-411C-9B6E-05F51AB649D1}" type="pres">
      <dgm:prSet presAssocID="{E151E6DA-3453-4A71-8582-BB03283035D6}" presName="tile3" presStyleLbl="node1" presStyleIdx="2" presStyleCnt="4"/>
      <dgm:spPr/>
      <dgm:t>
        <a:bodyPr/>
        <a:lstStyle/>
        <a:p>
          <a:endParaRPr lang="nl-NL"/>
        </a:p>
      </dgm:t>
    </dgm:pt>
    <dgm:pt modelId="{EB65251B-5A82-43DF-8FCE-F6F1BC906473}" type="pres">
      <dgm:prSet presAssocID="{E151E6DA-3453-4A71-8582-BB03283035D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F34EA94-1058-41A5-A908-12D338D9994C}" type="pres">
      <dgm:prSet presAssocID="{E151E6DA-3453-4A71-8582-BB03283035D6}" presName="tile4" presStyleLbl="node1" presStyleIdx="3" presStyleCnt="4"/>
      <dgm:spPr/>
      <dgm:t>
        <a:bodyPr/>
        <a:lstStyle/>
        <a:p>
          <a:endParaRPr lang="en-US"/>
        </a:p>
      </dgm:t>
    </dgm:pt>
    <dgm:pt modelId="{2E7A4277-AD28-42A4-9FD6-0DC965A8F4B0}" type="pres">
      <dgm:prSet presAssocID="{E151E6DA-3453-4A71-8582-BB03283035D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398DE-D688-4E63-AE14-CBE8B3E9E25C}" type="pres">
      <dgm:prSet presAssocID="{E151E6DA-3453-4A71-8582-BB03283035D6}" presName="centerTile" presStyleLbl="fgShp" presStyleIdx="0" presStyleCnt="1" custScaleX="184533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</dgm:ptLst>
  <dgm:cxnLst>
    <dgm:cxn modelId="{514F6101-C8C4-4C4D-9C42-2F9631DED639}" srcId="{AFB42A4D-33EE-42D1-9E72-DF040EC83458}" destId="{1BB13718-742E-42FC-8CF0-8C537BDC4ED4}" srcOrd="0" destOrd="0" parTransId="{F35788C3-DD82-4A1A-8358-0C04EE9E1282}" sibTransId="{386E40BD-54AE-4B0D-A182-1538D6380284}"/>
    <dgm:cxn modelId="{F3F05F65-167B-4346-9D9F-9F44AA7D4865}" type="presOf" srcId="{E2C85089-5CA0-457C-BBBA-4E29B8FE9A76}" destId="{B1CB0039-3300-4E94-9F89-AB867A5EE608}" srcOrd="1" destOrd="0" presId="urn:microsoft.com/office/officeart/2005/8/layout/matrix1"/>
    <dgm:cxn modelId="{509487E5-8F3A-4E9E-9E10-3F36EAD75C2F}" srcId="{AFB42A4D-33EE-42D1-9E72-DF040EC83458}" destId="{FAE69E9B-C39A-419A-A347-B6E473EDAB4B}" srcOrd="2" destOrd="0" parTransId="{86CCDA0B-1998-4FD6-A34A-F6A21FDC854F}" sibTransId="{772E7E11-14C2-4285-8ED8-0A851881676D}"/>
    <dgm:cxn modelId="{99141A8D-1744-486C-A7E7-D6BEB56D77D7}" srcId="{AFB42A4D-33EE-42D1-9E72-DF040EC83458}" destId="{E2C85089-5CA0-457C-BBBA-4E29B8FE9A76}" srcOrd="1" destOrd="0" parTransId="{0F65A678-6D50-48F5-AA69-737A89C0F4D5}" sibTransId="{AFE2B5C0-7D43-4DFE-8B89-7667B1223325}"/>
    <dgm:cxn modelId="{ADE211B8-46E6-47CF-A0D8-EF7EBFA7452A}" type="presOf" srcId="{E151E6DA-3453-4A71-8582-BB03283035D6}" destId="{6602213C-E3BA-4523-9ECB-39D90E0922EB}" srcOrd="0" destOrd="0" presId="urn:microsoft.com/office/officeart/2005/8/layout/matrix1"/>
    <dgm:cxn modelId="{ADD1B5E7-7544-4492-9387-59753D706214}" type="presOf" srcId="{1BB13718-742E-42FC-8CF0-8C537BDC4ED4}" destId="{62987D0D-7E01-4F7E-9363-2706E00463E9}" srcOrd="0" destOrd="0" presId="urn:microsoft.com/office/officeart/2005/8/layout/matrix1"/>
    <dgm:cxn modelId="{C7C56245-D753-46CB-9BCA-3DA325351FEA}" type="presOf" srcId="{FAE69E9B-C39A-419A-A347-B6E473EDAB4B}" destId="{EB65251B-5A82-43DF-8FCE-F6F1BC906473}" srcOrd="1" destOrd="0" presId="urn:microsoft.com/office/officeart/2005/8/layout/matrix1"/>
    <dgm:cxn modelId="{804F1073-8E4B-4ECB-90C9-0D840EB6BA7D}" type="presOf" srcId="{06EEDCDE-BDFD-436B-923D-A858D7A0F853}" destId="{EF34EA94-1058-41A5-A908-12D338D9994C}" srcOrd="0" destOrd="0" presId="urn:microsoft.com/office/officeart/2005/8/layout/matrix1"/>
    <dgm:cxn modelId="{C6C1593E-7254-462C-84B2-B30E2F14363F}" type="presOf" srcId="{FAE69E9B-C39A-419A-A347-B6E473EDAB4B}" destId="{CEB274A3-B11D-411C-9B6E-05F51AB649D1}" srcOrd="0" destOrd="0" presId="urn:microsoft.com/office/officeart/2005/8/layout/matrix1"/>
    <dgm:cxn modelId="{5145279C-4680-442C-B9B1-82E301700590}" type="presOf" srcId="{E2C85089-5CA0-457C-BBBA-4E29B8FE9A76}" destId="{4B1C7B3F-5DAA-4BF8-921D-BB94609AEEE6}" srcOrd="0" destOrd="0" presId="urn:microsoft.com/office/officeart/2005/8/layout/matrix1"/>
    <dgm:cxn modelId="{329F8B00-6EFE-4277-94A3-F4D5AEF32BD6}" srcId="{E151E6DA-3453-4A71-8582-BB03283035D6}" destId="{AFB42A4D-33EE-42D1-9E72-DF040EC83458}" srcOrd="0" destOrd="0" parTransId="{8C3B4386-0CFE-42AA-BF5A-9B5823F1F574}" sibTransId="{289A485E-AFA4-460A-AF65-61036D9EBA00}"/>
    <dgm:cxn modelId="{E501027E-2AC6-4879-991A-7A08BA25BFD1}" srcId="{AFB42A4D-33EE-42D1-9E72-DF040EC83458}" destId="{06EEDCDE-BDFD-436B-923D-A858D7A0F853}" srcOrd="3" destOrd="0" parTransId="{D1893377-4EC8-4086-BA6D-704F67753E61}" sibTransId="{134F999B-D2A7-4936-A0E8-347F56177B4B}"/>
    <dgm:cxn modelId="{2F20D0C5-49D9-42E8-99BA-0CC9085BE3EC}" type="presOf" srcId="{06EEDCDE-BDFD-436B-923D-A858D7A0F853}" destId="{2E7A4277-AD28-42A4-9FD6-0DC965A8F4B0}" srcOrd="1" destOrd="0" presId="urn:microsoft.com/office/officeart/2005/8/layout/matrix1"/>
    <dgm:cxn modelId="{924711EC-298A-43DE-849B-46B56CEB3EAE}" type="presOf" srcId="{1BB13718-742E-42FC-8CF0-8C537BDC4ED4}" destId="{31BF3B0B-9310-4759-AAB8-79B701AA18B8}" srcOrd="1" destOrd="0" presId="urn:microsoft.com/office/officeart/2005/8/layout/matrix1"/>
    <dgm:cxn modelId="{F5820CAC-2610-4791-84DF-D34C632D4ADB}" type="presOf" srcId="{AFB42A4D-33EE-42D1-9E72-DF040EC83458}" destId="{C28398DE-D688-4E63-AE14-CBE8B3E9E25C}" srcOrd="0" destOrd="0" presId="urn:microsoft.com/office/officeart/2005/8/layout/matrix1"/>
    <dgm:cxn modelId="{182FD1D5-3666-421E-9AFE-3867A42794CA}" type="presParOf" srcId="{6602213C-E3BA-4523-9ECB-39D90E0922EB}" destId="{DBA0C56F-2AB0-4951-B726-95196F18428E}" srcOrd="0" destOrd="0" presId="urn:microsoft.com/office/officeart/2005/8/layout/matrix1"/>
    <dgm:cxn modelId="{3FB37EB8-BFDC-46A3-A776-AACAE5575478}" type="presParOf" srcId="{DBA0C56F-2AB0-4951-B726-95196F18428E}" destId="{62987D0D-7E01-4F7E-9363-2706E00463E9}" srcOrd="0" destOrd="0" presId="urn:microsoft.com/office/officeart/2005/8/layout/matrix1"/>
    <dgm:cxn modelId="{F82D558A-007A-4E74-8380-3E6D0611DF7A}" type="presParOf" srcId="{DBA0C56F-2AB0-4951-B726-95196F18428E}" destId="{31BF3B0B-9310-4759-AAB8-79B701AA18B8}" srcOrd="1" destOrd="0" presId="urn:microsoft.com/office/officeart/2005/8/layout/matrix1"/>
    <dgm:cxn modelId="{8EA88790-5CD6-471A-B3AA-DDA5FC1BABD4}" type="presParOf" srcId="{DBA0C56F-2AB0-4951-B726-95196F18428E}" destId="{4B1C7B3F-5DAA-4BF8-921D-BB94609AEEE6}" srcOrd="2" destOrd="0" presId="urn:microsoft.com/office/officeart/2005/8/layout/matrix1"/>
    <dgm:cxn modelId="{744EC9FC-E9C5-428D-A89F-4AD171F5386B}" type="presParOf" srcId="{DBA0C56F-2AB0-4951-B726-95196F18428E}" destId="{B1CB0039-3300-4E94-9F89-AB867A5EE608}" srcOrd="3" destOrd="0" presId="urn:microsoft.com/office/officeart/2005/8/layout/matrix1"/>
    <dgm:cxn modelId="{BC3C0135-70D6-438B-B808-6AEACE8045B2}" type="presParOf" srcId="{DBA0C56F-2AB0-4951-B726-95196F18428E}" destId="{CEB274A3-B11D-411C-9B6E-05F51AB649D1}" srcOrd="4" destOrd="0" presId="urn:microsoft.com/office/officeart/2005/8/layout/matrix1"/>
    <dgm:cxn modelId="{05B84CAC-9D31-40EC-AF18-2402B68DEA5B}" type="presParOf" srcId="{DBA0C56F-2AB0-4951-B726-95196F18428E}" destId="{EB65251B-5A82-43DF-8FCE-F6F1BC906473}" srcOrd="5" destOrd="0" presId="urn:microsoft.com/office/officeart/2005/8/layout/matrix1"/>
    <dgm:cxn modelId="{42DA4389-9815-4357-8C55-3D48C4E40355}" type="presParOf" srcId="{DBA0C56F-2AB0-4951-B726-95196F18428E}" destId="{EF34EA94-1058-41A5-A908-12D338D9994C}" srcOrd="6" destOrd="0" presId="urn:microsoft.com/office/officeart/2005/8/layout/matrix1"/>
    <dgm:cxn modelId="{06DEEEC1-CCCD-4A12-8FE5-E7A34A7EEEE2}" type="presParOf" srcId="{DBA0C56F-2AB0-4951-B726-95196F18428E}" destId="{2E7A4277-AD28-42A4-9FD6-0DC965A8F4B0}" srcOrd="7" destOrd="0" presId="urn:microsoft.com/office/officeart/2005/8/layout/matrix1"/>
    <dgm:cxn modelId="{1C4384F7-B101-4B70-9951-F43B861F63B4}" type="presParOf" srcId="{6602213C-E3BA-4523-9ECB-39D90E0922EB}" destId="{C28398DE-D688-4E63-AE14-CBE8B3E9E25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0D92-9D29-4B80-B01C-A254EB54E9B4}" type="datetimeFigureOut">
              <a:rPr lang="nl-BE" smtClean="0"/>
              <a:t>22/04/2018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E2D88-A443-4BD9-B76C-DEDAF17D37A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7987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BB96-5CC4-4FBA-B6DA-4C0FA69C8B55}" type="datetimeFigureOut">
              <a:rPr lang="nl-NL" smtClean="0"/>
              <a:t>22-4-2018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9E7CB-B55B-433F-ACF3-9EACF2CD01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68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CAFD4D-47FC-4AA8-8508-EF26F3D8A57F}" type="slidenum">
              <a:rPr lang="en-US" altLang="en-US" sz="1200" baseline="0" smtClean="0"/>
              <a:pPr/>
              <a:t>1</a:t>
            </a:fld>
            <a:endParaRPr lang="en-US" altLang="en-US" sz="1200" baseline="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129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zonder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56" y="5190331"/>
            <a:ext cx="9154800" cy="166884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1196975"/>
            <a:ext cx="8064500" cy="2160017"/>
          </a:xfrm>
        </p:spPr>
        <p:txBody>
          <a:bodyPr lIns="72000" rIns="72000" anchor="b" anchorCtr="0">
            <a:noAutofit/>
          </a:bodyPr>
          <a:lstStyle>
            <a:lvl1pPr algn="l"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1656184"/>
          </a:xfrm>
        </p:spPr>
        <p:txBody>
          <a:bodyPr lIns="72000" rIns="72000">
            <a:noAutofit/>
          </a:bodyPr>
          <a:lstStyle>
            <a:lvl1pPr marL="0" indent="0" algn="l">
              <a:buNone/>
              <a:defRPr sz="26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294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zonder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met de ‘U’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22-4-2018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beeldpresentatie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15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met de ‘U’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22-4-2018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  <p:sp>
        <p:nvSpPr>
          <p:cNvPr id="9" name="Ondertitel 2"/>
          <p:cNvSpPr>
            <a:spLocks noGrp="1"/>
          </p:cNvSpPr>
          <p:nvPr>
            <p:ph type="subTitle" idx="14" hasCustomPrompt="1"/>
          </p:nvPr>
        </p:nvSpPr>
        <p:spPr>
          <a:xfrm>
            <a:off x="539750" y="3645024"/>
            <a:ext cx="40320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tekst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810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39552" y="360000"/>
            <a:ext cx="3960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1440000"/>
            <a:ext cx="3960000" cy="486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644008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met de ‘U’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22-4-2018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21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met de ‘U’ en plak hem in deze dia. De foto moet achter de boog staan.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860000" y="360000"/>
            <a:ext cx="3960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9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60000" y="1440000"/>
            <a:ext cx="3960000" cy="468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84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-9246" y="-6037"/>
            <a:ext cx="9153245" cy="685279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 hasCustomPrompt="1"/>
          </p:nvPr>
        </p:nvSpPr>
        <p:spPr>
          <a:xfrm>
            <a:off x="-9245" y="5197559"/>
            <a:ext cx="9162000" cy="16626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BE" dirty="0" smtClean="0"/>
              <a:t>Kopieer vanuit een andere dia de hoge boog met volledige logo en plak hem in deze dia. De foto moet achter de boog staan.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539750" y="2730292"/>
            <a:ext cx="8064500" cy="626701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 anchor="b" anchorCtr="0">
            <a:sp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234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700808"/>
            <a:ext cx="8064500" cy="1656184"/>
          </a:xfrm>
        </p:spPr>
        <p:txBody>
          <a:bodyPr lIns="72000" rIns="72000" anchor="b" anchorCtr="0">
            <a:noAutofit/>
          </a:bodyPr>
          <a:lstStyle>
            <a:lvl1pPr algn="l">
              <a:defRPr sz="3600" b="1" cap="none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064500" cy="503833"/>
          </a:xfrm>
        </p:spPr>
        <p:txBody>
          <a:bodyPr lIns="72000" rIns="72000" anchor="b">
            <a:noAutofit/>
          </a:bodyPr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6035-8169-445B-99AD-38F647E173A8}" type="datetime1">
              <a:rPr lang="nl-NL" smtClean="0"/>
              <a:t>22-4-2018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5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met tekst of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976"/>
            <a:ext cx="8064896" cy="4895850"/>
          </a:xfrm>
        </p:spPr>
        <p:txBody>
          <a:bodyPr/>
          <a:lstStyle>
            <a:lvl2pPr marL="216000" indent="-216000">
              <a:defRPr sz="2600"/>
            </a:lvl2pPr>
            <a:lvl3pPr marL="576000" indent="-216000">
              <a:defRPr sz="2400"/>
            </a:lvl3pPr>
            <a:lvl4pPr marL="936000" indent="-216000">
              <a:defRPr sz="2200"/>
            </a:lvl4pPr>
            <a:lvl5pPr marL="1296000" indent="-216000"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EDBC-F276-4708-BB2C-8BF9B9604881}" type="datetime1">
              <a:rPr lang="nl-NL" smtClean="0"/>
              <a:t>22-4-2018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72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en 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85788" indent="-228600">
              <a:defRPr sz="2000"/>
            </a:lvl3pPr>
            <a:lvl4pPr marL="958850" indent="-228600">
              <a:defRPr sz="1800"/>
            </a:lvl4pPr>
            <a:lvl5pPr marL="1309688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85788" indent="-228600">
              <a:defRPr sz="2000"/>
            </a:lvl3pPr>
            <a:lvl4pPr marL="958850" indent="-228600">
              <a:defRPr sz="1800"/>
            </a:lvl4pPr>
            <a:lvl5pPr marL="1309688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4772-17F8-4E3A-83E4-CBDF682CE967}" type="datetime1">
              <a:rPr lang="nl-NL" smtClean="0"/>
              <a:t>22-4-2018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42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en 2 kolommen: 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5"/>
            <a:ext cx="3957836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2060848"/>
            <a:ext cx="3957836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96975"/>
            <a:ext cx="3959225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3959225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3096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F2F8-F7C6-4601-B5D1-4C666ED97577}" type="datetime1">
              <a:rPr lang="nl-NL" smtClean="0"/>
              <a:t>22-4-2018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13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F28B-E245-4898-8A0D-E2E4E58A61F0}" type="datetime1">
              <a:rPr lang="nl-NL" smtClean="0"/>
              <a:t>22-4-2018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48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9C64-F411-4FDC-96AD-EC98B445DDC5}" type="datetime1">
              <a:rPr lang="nl-NL" smtClean="0"/>
              <a:t>22-4-2018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66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e of diagram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5013176"/>
            <a:ext cx="8064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9750" y="5590455"/>
            <a:ext cx="8064500" cy="411257"/>
          </a:xfrm>
        </p:spPr>
        <p:txBody>
          <a:bodyPr>
            <a:spAutoFit/>
          </a:bodyPr>
          <a:lstStyle>
            <a:lvl1pPr marL="0" indent="0">
              <a:buNone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2D7C-B77E-48FB-B6F1-3640447F226A}" type="datetime1">
              <a:rPr lang="nl-NL" smtClean="0"/>
              <a:t>22-4-2018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545668" y="0"/>
            <a:ext cx="8058582" cy="498457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 smtClean="0"/>
              <a:t>Klik op het pictogram om een illustratie, grafiek, tabel of filmpje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205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936105"/>
          </a:xfrm>
          <a:prstGeom prst="rect">
            <a:avLst/>
          </a:prstGeom>
        </p:spPr>
        <p:txBody>
          <a:bodyPr vert="horz" lIns="0" tIns="36000" rIns="0" bIns="3600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6"/>
            <a:ext cx="8064896" cy="4895850"/>
          </a:xfrm>
          <a:prstGeom prst="rect">
            <a:avLst/>
          </a:prstGeom>
        </p:spPr>
        <p:txBody>
          <a:bodyPr vert="horz" lIns="0" tIns="36000" rIns="0" bIns="3600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36296" y="6327740"/>
            <a:ext cx="1008112" cy="22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F06C36-30E3-4EC4-970C-BDB2513E3A51}" type="datetime1">
              <a:rPr lang="nl-NL" smtClean="0"/>
              <a:t>22-4-2018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20072" y="6562118"/>
            <a:ext cx="3024336" cy="20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voorbeeldpresentatie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-4356" y="6602881"/>
            <a:ext cx="461556" cy="257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032377-C103-4EFE-98C1-80A6E5A7472A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896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60" r:id="rId10"/>
    <p:sldLayoutId id="2147483662" r:id="rId11"/>
    <p:sldLayoutId id="2147483663" r:id="rId12"/>
    <p:sldLayoutId id="2147483664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footprintnetwork.org/our-work/countries/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412875"/>
            <a:ext cx="7870825" cy="2160588"/>
          </a:xfrm>
        </p:spPr>
        <p:txBody>
          <a:bodyPr/>
          <a:lstStyle/>
          <a:p>
            <a:r>
              <a:rPr lang="en-US" altLang="en-US" sz="4100" dirty="0" smtClean="0"/>
              <a:t/>
            </a:r>
            <a:br>
              <a:rPr lang="en-US" altLang="en-US" sz="4100" dirty="0" smtClean="0"/>
            </a:br>
            <a:r>
              <a:rPr lang="en-US" altLang="en-US" sz="4100" dirty="0" smtClean="0"/>
              <a:t>Zero </a:t>
            </a:r>
            <a:r>
              <a:rPr lang="en-US" altLang="en-US" sz="4000" dirty="0" smtClean="0"/>
              <a:t>Growth and Socio-Economic Rights</a:t>
            </a:r>
            <a:endParaRPr lang="en-US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z="2800" dirty="0" smtClean="0"/>
          </a:p>
          <a:p>
            <a:r>
              <a:rPr lang="en-US" altLang="en-US" sz="2800" dirty="0" smtClean="0"/>
              <a:t>Wouter </a:t>
            </a:r>
            <a:r>
              <a:rPr lang="en-US" altLang="en-US" sz="2800" dirty="0"/>
              <a:t>Vandenhole</a:t>
            </a:r>
            <a:br>
              <a:rPr lang="en-US" altLang="en-US" sz="2800" dirty="0"/>
            </a:br>
            <a:r>
              <a:rPr lang="en-US" altLang="en-US" sz="2800" dirty="0"/>
              <a:t>Law and Development Research Group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64640"/>
            <a:ext cx="2640288" cy="2640288"/>
          </a:xfrm>
          <a:prstGeom prst="rect">
            <a:avLst/>
          </a:prstGeom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96976"/>
            <a:ext cx="6624736" cy="5328368"/>
          </a:xfrm>
        </p:spPr>
        <p:txBody>
          <a:bodyPr>
            <a:normAutofit fontScale="55000" lnSpcReduction="20000"/>
          </a:bodyPr>
          <a:lstStyle/>
          <a:p>
            <a:r>
              <a:rPr lang="nl-BE" altLang="en-US" sz="2800" dirty="0" smtClean="0"/>
              <a:t>‘</a:t>
            </a:r>
            <a:r>
              <a:rPr lang="en-US" altLang="en-US" sz="4200" dirty="0" smtClean="0"/>
              <a:t>Fair shares of effort’ ~ international assistance and cooperation</a:t>
            </a:r>
          </a:p>
          <a:p>
            <a:pPr marL="457200" indent="-457200">
              <a:buFont typeface="Symbol"/>
              <a:buChar char="Þ"/>
            </a:pPr>
            <a:r>
              <a:rPr lang="en-US" altLang="en-US" sz="4200" dirty="0" smtClean="0"/>
              <a:t>Burden for shouldering primarily with global North</a:t>
            </a:r>
          </a:p>
          <a:p>
            <a:r>
              <a:rPr lang="en-US" altLang="en-US" sz="4200" dirty="0" smtClean="0"/>
              <a:t>° redress; benefit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altLang="en-US" sz="4200" dirty="0" smtClean="0"/>
              <a:t>Extraterritorial obligations: international enabling environment for the universal </a:t>
            </a:r>
            <a:r>
              <a:rPr lang="en-US" altLang="en-US" sz="4200" dirty="0" err="1" smtClean="0"/>
              <a:t>realisation</a:t>
            </a:r>
            <a:r>
              <a:rPr lang="en-US" altLang="en-US" sz="4200" dirty="0" smtClean="0"/>
              <a:t> of ESC rights</a:t>
            </a:r>
          </a:p>
          <a:p>
            <a:pPr marL="720000" lvl="3" indent="0">
              <a:buNone/>
            </a:pPr>
            <a:r>
              <a:rPr lang="en-US" altLang="en-US" sz="4200" dirty="0" smtClean="0"/>
              <a:t>* voids: distributive allocation of </a:t>
            </a:r>
            <a:r>
              <a:rPr lang="en-US" altLang="en-US" sz="4200" i="1" dirty="0" smtClean="0"/>
              <a:t>obligations</a:t>
            </a:r>
            <a:r>
              <a:rPr lang="en-US" altLang="en-US" sz="4200" dirty="0" smtClean="0"/>
              <a:t> (primary obligation domestic state?) – shared </a:t>
            </a:r>
            <a:r>
              <a:rPr lang="en-US" altLang="en-US" sz="4200" i="1" dirty="0" smtClean="0"/>
              <a:t>responsibility</a:t>
            </a:r>
            <a:r>
              <a:rPr lang="en-US" altLang="en-US" sz="4200" dirty="0" smtClean="0"/>
              <a:t> regime for violations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n-US" altLang="en-US" sz="4200" dirty="0" smtClean="0"/>
              <a:t>Right to development: external dimension: unilateral and multilateral dimensions of the duty to cooperate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altLang="en-US" sz="4200" dirty="0" smtClean="0"/>
              <a:t>Common concern of humankind; common but differentiated responsibilities and respective capabilities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altLang="en-US" dirty="0" err="1" smtClean="0"/>
              <a:t>Redistribution</a:t>
            </a:r>
            <a:r>
              <a:rPr lang="nl-BE" altLang="en-US" dirty="0" smtClean="0"/>
              <a:t>: </a:t>
            </a:r>
            <a:r>
              <a:rPr lang="nl-BE" altLang="en-US" dirty="0" err="1" smtClean="0"/>
              <a:t>Internationally</a:t>
            </a:r>
            <a:endParaRPr lang="nl-BE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933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976"/>
            <a:ext cx="8064896" cy="5256360"/>
          </a:xfrm>
        </p:spPr>
        <p:txBody>
          <a:bodyPr>
            <a:noAutofit/>
          </a:bodyPr>
          <a:lstStyle/>
          <a:p>
            <a:r>
              <a:rPr lang="nl-BE" sz="3200" i="1" dirty="0" smtClean="0"/>
              <a:t>        </a:t>
            </a:r>
            <a:r>
              <a:rPr lang="nl-BE" sz="3200" i="1" dirty="0" err="1" smtClean="0"/>
              <a:t>Balancing</a:t>
            </a:r>
            <a:r>
              <a:rPr lang="nl-BE" sz="3200" dirty="0" smtClean="0"/>
              <a:t> </a:t>
            </a:r>
            <a:r>
              <a:rPr lang="nl-BE" sz="3200" dirty="0" err="1" smtClean="0"/>
              <a:t>economic</a:t>
            </a:r>
            <a:r>
              <a:rPr lang="nl-BE" sz="3200" dirty="0" smtClean="0"/>
              <a:t> </a:t>
            </a:r>
            <a:r>
              <a:rPr lang="nl-BE" sz="3200" dirty="0" err="1" smtClean="0"/>
              <a:t>growth</a:t>
            </a:r>
            <a:r>
              <a:rPr lang="nl-BE" sz="3200" dirty="0"/>
              <a:t> </a:t>
            </a:r>
            <a:r>
              <a:rPr lang="nl-BE" sz="3200" dirty="0" err="1" smtClean="0"/>
              <a:t>with</a:t>
            </a:r>
            <a:r>
              <a:rPr lang="nl-BE" sz="3200" dirty="0" smtClean="0"/>
              <a:t> </a:t>
            </a:r>
            <a:r>
              <a:rPr lang="nl-BE" sz="3200" dirty="0" err="1" smtClean="0"/>
              <a:t>environmental</a:t>
            </a:r>
            <a:r>
              <a:rPr lang="nl-BE" sz="3200" dirty="0" smtClean="0"/>
              <a:t> and </a:t>
            </a:r>
            <a:r>
              <a:rPr lang="nl-BE" sz="3200" dirty="0" err="1" smtClean="0"/>
              <a:t>social</a:t>
            </a:r>
            <a:r>
              <a:rPr lang="nl-BE" sz="3200" dirty="0" smtClean="0"/>
              <a:t> </a:t>
            </a:r>
            <a:r>
              <a:rPr lang="nl-BE" sz="3200" dirty="0" err="1" smtClean="0"/>
              <a:t>considerations</a:t>
            </a:r>
            <a:endParaRPr lang="nl-BE" sz="3200" dirty="0" smtClean="0"/>
          </a:p>
          <a:p>
            <a:r>
              <a:rPr lang="nl-BE" sz="3200" dirty="0" smtClean="0"/>
              <a:t>(</a:t>
            </a:r>
            <a:r>
              <a:rPr lang="nl-BE" sz="3200" dirty="0" err="1" smtClean="0"/>
              <a:t>SDGs</a:t>
            </a:r>
            <a:r>
              <a:rPr lang="nl-BE" sz="3200" dirty="0" smtClean="0"/>
              <a:t>: “</a:t>
            </a:r>
            <a:r>
              <a:rPr lang="nl-BE" sz="3200" dirty="0" err="1" smtClean="0"/>
              <a:t>inclusive</a:t>
            </a:r>
            <a:r>
              <a:rPr lang="nl-BE" sz="3200" dirty="0" smtClean="0"/>
              <a:t> and </a:t>
            </a:r>
            <a:r>
              <a:rPr lang="nl-BE" sz="3200" dirty="0" err="1" smtClean="0"/>
              <a:t>sustainable</a:t>
            </a:r>
            <a:r>
              <a:rPr lang="nl-BE" sz="3200" dirty="0" smtClean="0"/>
              <a:t>”)</a:t>
            </a:r>
            <a:endParaRPr lang="nl-BE" sz="3200" dirty="0"/>
          </a:p>
          <a:p>
            <a:endParaRPr lang="nl-BE" sz="3200" i="1" dirty="0" smtClean="0"/>
          </a:p>
          <a:p>
            <a:r>
              <a:rPr lang="nl-BE" sz="3200" i="1" dirty="0"/>
              <a:t> </a:t>
            </a:r>
            <a:r>
              <a:rPr lang="nl-BE" sz="3200" i="1" dirty="0" smtClean="0"/>
              <a:t>         </a:t>
            </a:r>
            <a:r>
              <a:rPr lang="nl-BE" sz="3200" i="1" dirty="0" err="1" smtClean="0"/>
              <a:t>Prevalence</a:t>
            </a:r>
            <a:r>
              <a:rPr lang="nl-BE" sz="3200" dirty="0" smtClean="0"/>
              <a:t> of </a:t>
            </a:r>
            <a:r>
              <a:rPr lang="nl-BE" sz="3200" dirty="0" err="1" smtClean="0"/>
              <a:t>environmental</a:t>
            </a:r>
            <a:r>
              <a:rPr lang="nl-BE" sz="3200" dirty="0" smtClean="0"/>
              <a:t> </a:t>
            </a:r>
            <a:r>
              <a:rPr lang="nl-BE" sz="3200" dirty="0" err="1" smtClean="0"/>
              <a:t>principle</a:t>
            </a:r>
            <a:r>
              <a:rPr lang="nl-BE" sz="3200" dirty="0" smtClean="0"/>
              <a:t> over </a:t>
            </a:r>
            <a:r>
              <a:rPr lang="nl-BE" sz="3200" dirty="0" err="1" smtClean="0"/>
              <a:t>economic</a:t>
            </a:r>
            <a:r>
              <a:rPr lang="nl-BE" sz="3200" dirty="0" smtClean="0"/>
              <a:t> and </a:t>
            </a:r>
            <a:r>
              <a:rPr lang="nl-BE" sz="3200" dirty="0" err="1" smtClean="0"/>
              <a:t>social</a:t>
            </a:r>
            <a:r>
              <a:rPr lang="nl-BE" sz="3200" dirty="0" smtClean="0"/>
              <a:t> </a:t>
            </a:r>
            <a:r>
              <a:rPr lang="nl-BE" sz="3200" dirty="0" err="1" smtClean="0"/>
              <a:t>one</a:t>
            </a:r>
            <a:endParaRPr lang="nl-BE" sz="3200" dirty="0" smtClean="0"/>
          </a:p>
          <a:p>
            <a:r>
              <a:rPr lang="nl-BE" sz="3200" dirty="0" smtClean="0"/>
              <a:t>= </a:t>
            </a:r>
            <a:r>
              <a:rPr lang="nl-BE" sz="3200" b="1" dirty="0" smtClean="0"/>
              <a:t>strong</a:t>
            </a:r>
            <a:r>
              <a:rPr lang="nl-BE" sz="3200" dirty="0" smtClean="0"/>
              <a:t> </a:t>
            </a:r>
            <a:r>
              <a:rPr lang="nl-BE" sz="3200" dirty="0" err="1" smtClean="0"/>
              <a:t>definition</a:t>
            </a:r>
            <a:r>
              <a:rPr lang="nl-BE" sz="3200" dirty="0" smtClean="0"/>
              <a:t> of </a:t>
            </a:r>
            <a:r>
              <a:rPr lang="nl-BE" sz="3200" dirty="0" err="1" smtClean="0"/>
              <a:t>sustainable</a:t>
            </a:r>
            <a:r>
              <a:rPr lang="nl-BE" sz="3200" dirty="0" smtClean="0"/>
              <a:t> development</a:t>
            </a:r>
          </a:p>
          <a:p>
            <a:r>
              <a:rPr lang="nl-BE" sz="3200" dirty="0" smtClean="0"/>
              <a:t>=&gt; zero-</a:t>
            </a:r>
            <a:r>
              <a:rPr lang="nl-BE" sz="3200" dirty="0" err="1" smtClean="0"/>
              <a:t>growth</a:t>
            </a:r>
            <a:r>
              <a:rPr lang="nl-BE" sz="3200" dirty="0" smtClean="0"/>
              <a:t>/de-</a:t>
            </a:r>
            <a:r>
              <a:rPr lang="nl-BE" sz="3200" dirty="0" err="1" smtClean="0"/>
              <a:t>growth</a:t>
            </a:r>
            <a:r>
              <a:rPr lang="nl-BE" sz="3200" dirty="0" smtClean="0"/>
              <a:t>/</a:t>
            </a:r>
            <a:r>
              <a:rPr lang="nl-BE" sz="3200" dirty="0" err="1" smtClean="0"/>
              <a:t>growth</a:t>
            </a:r>
            <a:r>
              <a:rPr lang="nl-BE" sz="3200" dirty="0" smtClean="0"/>
              <a:t> </a:t>
            </a:r>
            <a:r>
              <a:rPr lang="nl-BE" sz="3200" dirty="0" err="1" smtClean="0"/>
              <a:t>agnosticism</a:t>
            </a:r>
            <a:endParaRPr lang="nl-BE" sz="3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Sustainable</a:t>
            </a:r>
            <a:r>
              <a:rPr lang="nl-BE" dirty="0" smtClean="0"/>
              <a:t> Development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2</a:t>
            </a:fld>
            <a:endParaRPr lang="nl-NL"/>
          </a:p>
        </p:txBody>
      </p:sp>
      <p:pic>
        <p:nvPicPr>
          <p:cNvPr id="5" name="Tijdelijke aanduiding voor inhou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255422"/>
            <a:ext cx="1925629" cy="1185002"/>
          </a:xfrm>
          <a:prstGeom prst="rect">
            <a:avLst/>
          </a:prstGeom>
        </p:spPr>
      </p:pic>
      <p:sp>
        <p:nvSpPr>
          <p:cNvPr id="7" name="Niet gelijk aan 6"/>
          <p:cNvSpPr/>
          <p:nvPr/>
        </p:nvSpPr>
        <p:spPr>
          <a:xfrm>
            <a:off x="539552" y="1268760"/>
            <a:ext cx="720080" cy="504056"/>
          </a:xfrm>
          <a:prstGeom prst="mathNotEqua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8" name="Gelijk 7"/>
          <p:cNvSpPr/>
          <p:nvPr/>
        </p:nvSpPr>
        <p:spPr>
          <a:xfrm>
            <a:off x="570723" y="3471807"/>
            <a:ext cx="792088" cy="432048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36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9" name="Tijdelijke aanduiding voor inhoud 8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5" y="35799"/>
            <a:ext cx="5142944" cy="6417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6859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ijdelijke aanduiding voor afbeelding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249"/>
            <a:ext cx="6975788" cy="680175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4</a:t>
            </a:fld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606" y="1556792"/>
            <a:ext cx="2031976" cy="309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29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84784"/>
            <a:ext cx="8064896" cy="5112568"/>
          </a:xfrm>
        </p:spPr>
        <p:txBody>
          <a:bodyPr>
            <a:normAutofit/>
          </a:bodyPr>
          <a:lstStyle/>
          <a:p>
            <a:r>
              <a:rPr lang="en-US" altLang="en-US" sz="3200" dirty="0" smtClean="0"/>
              <a:t>Paradigmatic shifts: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nl-BE" altLang="en-US" sz="3200" dirty="0" err="1" smtClean="0"/>
              <a:t>From</a:t>
            </a:r>
            <a:r>
              <a:rPr lang="nl-BE" altLang="en-US" sz="3200" dirty="0" smtClean="0"/>
              <a:t> </a:t>
            </a:r>
            <a:r>
              <a:rPr lang="nl-BE" altLang="en-US" sz="3200" dirty="0" err="1" smtClean="0"/>
              <a:t>growth</a:t>
            </a:r>
            <a:endParaRPr lang="nl-BE" altLang="en-US" sz="3200" dirty="0" smtClean="0"/>
          </a:p>
          <a:p>
            <a:endParaRPr lang="nl-BE" altLang="en-US" sz="3200" dirty="0"/>
          </a:p>
          <a:p>
            <a:endParaRPr lang="nl-BE" altLang="en-US" sz="32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nl-BE" altLang="en-US" sz="3200" dirty="0" err="1" smtClean="0"/>
              <a:t>To</a:t>
            </a:r>
            <a:r>
              <a:rPr lang="nl-BE" altLang="en-US" sz="3200" dirty="0" smtClean="0"/>
              <a:t> </a:t>
            </a:r>
            <a:r>
              <a:rPr lang="en-US" altLang="en-US" sz="3200" dirty="0" smtClean="0"/>
              <a:t>national </a:t>
            </a:r>
            <a:r>
              <a:rPr lang="en-US" altLang="en-US" sz="3200" dirty="0"/>
              <a:t>and international </a:t>
            </a:r>
            <a:r>
              <a:rPr lang="en-US" altLang="en-US" sz="3200" dirty="0" smtClean="0"/>
              <a:t>redistribution:</a:t>
            </a:r>
          </a:p>
          <a:p>
            <a:pPr algn="ctr"/>
            <a:r>
              <a:rPr lang="en-US" altLang="en-US" sz="3200" dirty="0"/>
              <a:t>‘DISTRIBUTIVE BY DESIGN</a:t>
            </a:r>
            <a:r>
              <a:rPr lang="nl-BE" altLang="en-US" sz="3200" dirty="0"/>
              <a:t>’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altLang="en-US" sz="3200" dirty="0" smtClean="0"/>
          </a:p>
          <a:p>
            <a:endParaRPr lang="nl-BE" altLang="en-US" sz="3200" dirty="0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801" y="4869160"/>
            <a:ext cx="2438400" cy="1624584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altLang="en-US" dirty="0" err="1" smtClean="0"/>
              <a:t>Growth</a:t>
            </a:r>
            <a:r>
              <a:rPr lang="nl-BE" altLang="en-US" dirty="0" smtClean="0"/>
              <a:t> </a:t>
            </a:r>
            <a:r>
              <a:rPr lang="nl-BE" altLang="en-US" dirty="0" err="1" smtClean="0"/>
              <a:t>Agnosticism</a:t>
            </a:r>
            <a:r>
              <a:rPr lang="nl-BE" altLang="en-US" dirty="0" smtClean="0"/>
              <a:t> and </a:t>
            </a:r>
            <a:r>
              <a:rPr lang="nl-BE" altLang="en-US" dirty="0" err="1" smtClean="0"/>
              <a:t>Socio-Economic</a:t>
            </a:r>
            <a:r>
              <a:rPr lang="nl-BE" altLang="en-US" dirty="0" smtClean="0"/>
              <a:t> </a:t>
            </a:r>
            <a:r>
              <a:rPr lang="nl-BE" altLang="en-US" dirty="0" err="1" smtClean="0"/>
              <a:t>Rights</a:t>
            </a:r>
            <a:r>
              <a:rPr lang="nl-BE" altLang="en-US" dirty="0" smtClean="0"/>
              <a:t>: </a:t>
            </a:r>
            <a:r>
              <a:rPr lang="nl-BE" altLang="en-US" dirty="0" err="1" smtClean="0"/>
              <a:t>Redistribution</a:t>
            </a:r>
            <a:endParaRPr lang="nl-BE" altLang="en-US" dirty="0" smtClean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051" y="2132856"/>
            <a:ext cx="27241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5189" y="5877272"/>
            <a:ext cx="8064500" cy="566738"/>
          </a:xfrm>
        </p:spPr>
        <p:txBody>
          <a:bodyPr/>
          <a:lstStyle/>
          <a:p>
            <a:r>
              <a:rPr lang="nl-BE" dirty="0" smtClean="0"/>
              <a:t>© Global </a:t>
            </a:r>
            <a:r>
              <a:rPr lang="nl-BE" dirty="0" err="1" smtClean="0"/>
              <a:t>Ecological</a:t>
            </a:r>
            <a:r>
              <a:rPr lang="nl-BE" dirty="0" smtClean="0"/>
              <a:t> Footprint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6</a:t>
            </a:fld>
            <a:endParaRPr lang="nl-NL"/>
          </a:p>
        </p:txBody>
      </p:sp>
      <p:pic>
        <p:nvPicPr>
          <p:cNvPr id="7" name="Tijdelijke aanduiding voor inhoud 6">
            <a:hlinkClick r:id="rId2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13" y="0"/>
            <a:ext cx="7747899" cy="5949280"/>
          </a:xfrm>
          <a:ln>
            <a:solidFill>
              <a:schemeClr val="bg1"/>
            </a:solidFill>
          </a:ln>
        </p:spPr>
      </p:pic>
      <p:sp>
        <p:nvSpPr>
          <p:cNvPr id="9" name="Pijl-rechts 8"/>
          <p:cNvSpPr/>
          <p:nvPr/>
        </p:nvSpPr>
        <p:spPr>
          <a:xfrm>
            <a:off x="3635896" y="3429000"/>
            <a:ext cx="720080" cy="14401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accent2"/>
              </a:solidFill>
            </a:endParaRPr>
          </a:p>
        </p:txBody>
      </p:sp>
      <p:sp>
        <p:nvSpPr>
          <p:cNvPr id="10" name="Pijl-rechts 9"/>
          <p:cNvSpPr/>
          <p:nvPr/>
        </p:nvSpPr>
        <p:spPr>
          <a:xfrm>
            <a:off x="323528" y="4797152"/>
            <a:ext cx="1008112" cy="7200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145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altLang="en-US" dirty="0" err="1" smtClean="0"/>
              <a:t>Redistribution</a:t>
            </a:r>
            <a:r>
              <a:rPr lang="nl-BE" altLang="en-US" dirty="0" smtClean="0"/>
              <a:t>: </a:t>
            </a:r>
            <a:r>
              <a:rPr lang="nl-BE" altLang="en-US" dirty="0" err="1"/>
              <a:t>N</a:t>
            </a:r>
            <a:r>
              <a:rPr lang="nl-BE" altLang="en-US" dirty="0" err="1" smtClean="0"/>
              <a:t>ationally</a:t>
            </a:r>
            <a:endParaRPr lang="nl-BE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80197"/>
            <a:ext cx="7776864" cy="59039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nl-BE" altLang="en-US" sz="3200" dirty="0" smtClean="0">
                <a:sym typeface="Wingdings" panose="05000000000000000000" pitchFamily="2" charset="2"/>
              </a:rPr>
              <a:t> </a:t>
            </a:r>
            <a:r>
              <a:rPr lang="nl-BE" altLang="en-US" sz="3200" b="1" dirty="0" smtClean="0">
                <a:sym typeface="Wingdings" panose="05000000000000000000" pitchFamily="2" charset="2"/>
              </a:rPr>
              <a:t>“</a:t>
            </a:r>
            <a:r>
              <a:rPr lang="nl-BE" altLang="en-US" sz="3200" b="1" dirty="0" err="1" smtClean="0">
                <a:sym typeface="Wingdings" panose="05000000000000000000" pitchFamily="2" charset="2"/>
              </a:rPr>
              <a:t>revitalize</a:t>
            </a:r>
            <a:r>
              <a:rPr lang="nl-BE" altLang="en-US" sz="3200" b="1" dirty="0" smtClean="0">
                <a:sym typeface="Wingdings" panose="05000000000000000000" pitchFamily="2" charset="2"/>
              </a:rPr>
              <a:t> </a:t>
            </a:r>
            <a:r>
              <a:rPr lang="nl-BE" altLang="en-US" sz="3200" b="1" dirty="0" err="1">
                <a:sym typeface="Wingdings" panose="05000000000000000000" pitchFamily="2" charset="2"/>
              </a:rPr>
              <a:t>the</a:t>
            </a:r>
            <a:r>
              <a:rPr lang="nl-BE" altLang="en-US" sz="3200" b="1" dirty="0">
                <a:sym typeface="Wingdings" panose="05000000000000000000" pitchFamily="2" charset="2"/>
              </a:rPr>
              <a:t> </a:t>
            </a:r>
            <a:r>
              <a:rPr lang="nl-BE" altLang="en-US" sz="3200" b="1" dirty="0" err="1">
                <a:sym typeface="Wingdings" panose="05000000000000000000" pitchFamily="2" charset="2"/>
              </a:rPr>
              <a:t>equality</a:t>
            </a:r>
            <a:r>
              <a:rPr lang="nl-BE" altLang="en-US" sz="3200" b="1" dirty="0">
                <a:sym typeface="Wingdings" panose="05000000000000000000" pitchFamily="2" charset="2"/>
              </a:rPr>
              <a:t> </a:t>
            </a:r>
            <a:r>
              <a:rPr lang="nl-BE" altLang="en-US" sz="3200" b="1" dirty="0" smtClean="0">
                <a:sym typeface="Wingdings" panose="05000000000000000000" pitchFamily="2" charset="2"/>
              </a:rPr>
              <a:t>norm” (</a:t>
            </a:r>
            <a:r>
              <a:rPr lang="nl-BE" altLang="en-US" sz="3200" b="1" dirty="0" err="1" smtClean="0">
                <a:sym typeface="Wingdings" panose="05000000000000000000" pitchFamily="2" charset="2"/>
              </a:rPr>
              <a:t>Alston</a:t>
            </a:r>
            <a:r>
              <a:rPr lang="nl-BE" altLang="en-US" sz="3200" b="1" dirty="0" smtClean="0">
                <a:sym typeface="Wingdings" panose="05000000000000000000" pitchFamily="2" charset="2"/>
              </a:rPr>
              <a:t>): </a:t>
            </a:r>
            <a:r>
              <a:rPr lang="nl-BE" altLang="en-US" sz="3200" dirty="0" err="1" smtClean="0">
                <a:sym typeface="Wingdings" panose="05000000000000000000" pitchFamily="2" charset="2"/>
              </a:rPr>
              <a:t>distributive</a:t>
            </a:r>
            <a:r>
              <a:rPr lang="nl-BE" altLang="en-US" sz="3200" dirty="0" smtClean="0">
                <a:sym typeface="Wingdings" panose="05000000000000000000" pitchFamily="2" charset="2"/>
              </a:rPr>
              <a:t> </a:t>
            </a:r>
            <a:r>
              <a:rPr lang="nl-BE" altLang="en-US" sz="3200" dirty="0" err="1">
                <a:sym typeface="Wingdings" panose="05000000000000000000" pitchFamily="2" charset="2"/>
              </a:rPr>
              <a:t>equality</a:t>
            </a:r>
            <a:endParaRPr lang="nl-BE" altLang="en-US" sz="3200" dirty="0">
              <a:sym typeface="Wingdings" panose="05000000000000000000" pitchFamily="2" charset="2"/>
            </a:endParaRP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Font typeface="Symbol"/>
              <a:buChar char="Þ"/>
            </a:pPr>
            <a:endParaRPr lang="nl-BE" altLang="en-US" b="1" dirty="0" smtClean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nl-BE" altLang="en-US" b="1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96952"/>
            <a:ext cx="2466975" cy="1847850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38432253"/>
              </p:ext>
            </p:extLst>
          </p:nvPr>
        </p:nvGraphicFramePr>
        <p:xfrm>
          <a:off x="2402201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Vermenigvuldigen 3"/>
          <p:cNvSpPr/>
          <p:nvPr/>
        </p:nvSpPr>
        <p:spPr>
          <a:xfrm>
            <a:off x="-108520" y="2564904"/>
            <a:ext cx="2880320" cy="259228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44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Graphic spid="2" grpId="0">
        <p:bldAsOne/>
      </p:bldGraphic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Implications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Socio-Economic</a:t>
            </a:r>
            <a:r>
              <a:rPr lang="nl-BE" dirty="0" smtClean="0"/>
              <a:t> </a:t>
            </a:r>
            <a:r>
              <a:rPr lang="nl-BE" dirty="0" err="1" smtClean="0"/>
              <a:t>Rights</a:t>
            </a:r>
            <a:r>
              <a:rPr lang="nl-BE" dirty="0" smtClean="0"/>
              <a:t> </a:t>
            </a:r>
            <a:r>
              <a:rPr lang="nl-BE" dirty="0" err="1" smtClean="0"/>
              <a:t>Conceptualisation</a:t>
            </a:r>
            <a:endParaRPr lang="nl-BE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33693"/>
              </p:ext>
            </p:extLst>
          </p:nvPr>
        </p:nvGraphicFramePr>
        <p:xfrm>
          <a:off x="457200" y="1196975"/>
          <a:ext cx="8147050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04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CRC Committee (2016) , Concluding </a:t>
            </a:r>
            <a:r>
              <a:rPr lang="en-US" b="1" dirty="0"/>
              <a:t>observations on the second periodic report of South Africa</a:t>
            </a:r>
            <a:br>
              <a:rPr lang="en-US" b="1" dirty="0"/>
            </a:br>
            <a:endParaRPr lang="nl-BE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9</a:t>
            </a:fld>
            <a:endParaRPr lang="nl-NL"/>
          </a:p>
        </p:txBody>
      </p:sp>
      <p:pic>
        <p:nvPicPr>
          <p:cNvPr id="8" name="Tijdelijke aanduiding voor inhoud 7" descr="Schermopname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56" y="692696"/>
            <a:ext cx="9072056" cy="3096344"/>
          </a:xfrm>
        </p:spPr>
      </p:pic>
    </p:spTree>
    <p:extLst>
      <p:ext uri="{BB962C8B-B14F-4D97-AF65-F5344CB8AC3E}">
        <p14:creationId xmlns:p14="http://schemas.microsoft.com/office/powerpoint/2010/main" val="167102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UA 2">
      <a:dk1>
        <a:sysClr val="windowText" lastClr="000000"/>
      </a:dk1>
      <a:lt1>
        <a:sysClr val="window" lastClr="FFFFFF"/>
      </a:lt1>
      <a:dk2>
        <a:srgbClr val="004466"/>
      </a:dk2>
      <a:lt2>
        <a:srgbClr val="BBCCCC"/>
      </a:lt2>
      <a:accent1>
        <a:srgbClr val="004466"/>
      </a:accent1>
      <a:accent2>
        <a:srgbClr val="881133"/>
      </a:accent2>
      <a:accent3>
        <a:srgbClr val="889999"/>
      </a:accent3>
      <a:accent4>
        <a:srgbClr val="3399CC"/>
      </a:accent4>
      <a:accent5>
        <a:srgbClr val="DD9911"/>
      </a:accent5>
      <a:accent6>
        <a:srgbClr val="AAAA00"/>
      </a:accent6>
      <a:hlink>
        <a:srgbClr val="004466"/>
      </a:hlink>
      <a:folHlink>
        <a:srgbClr val="881133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On-screen Show (4:3)</PresentationFormat>
  <Paragraphs>50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Wingdings</vt:lpstr>
      <vt:lpstr>Kantoorthema</vt:lpstr>
      <vt:lpstr> Zero Growth and Socio-Economic Rights</vt:lpstr>
      <vt:lpstr>Sustainable Development</vt:lpstr>
      <vt:lpstr>PowerPoint Presentation</vt:lpstr>
      <vt:lpstr>PowerPoint Presentation</vt:lpstr>
      <vt:lpstr>Growth Agnosticism and Socio-Economic Rights: Redistribution</vt:lpstr>
      <vt:lpstr>© Global Ecological Footprint</vt:lpstr>
      <vt:lpstr>Redistribution: Nationally</vt:lpstr>
      <vt:lpstr>Implications for Socio-Economic Rights Conceptualisation</vt:lpstr>
      <vt:lpstr>CRC Committee (2016) , Concluding observations on the second periodic report of South Africa </vt:lpstr>
      <vt:lpstr>Redistribution: Internationally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2013-10-11T12:12:31Z</dcterms:created>
  <dcterms:modified xsi:type="dcterms:W3CDTF">2018-04-22T07:36:08Z</dcterms:modified>
</cp:coreProperties>
</file>